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8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microsoft.com/office/2007/relationships/hdphoto" Target="../media/hdphoto4.wdp"/><Relationship Id="rId5" Type="http://schemas.openxmlformats.org/officeDocument/2006/relationships/image" Target="../media/image20.jpeg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8.wdp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1260" cy="1054394"/>
          </a:xfrm>
        </p:spPr>
        <p:txBody>
          <a:bodyPr/>
          <a:lstStyle/>
          <a:p>
            <a:r>
              <a:rPr lang="en-US" dirty="0" smtClean="0"/>
              <a:t>GOODS PURCHASED UNDER NHP</a:t>
            </a:r>
            <a:br>
              <a:rPr lang="en-US" dirty="0" smtClean="0"/>
            </a:br>
            <a:r>
              <a:rPr lang="en-US" dirty="0" smtClean="0"/>
              <a:t>DURING FY2018-2019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23771"/>
              </p:ext>
            </p:extLst>
          </p:nvPr>
        </p:nvGraphicFramePr>
        <p:xfrm>
          <a:off x="457200" y="1752600"/>
          <a:ext cx="8229600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8621"/>
                <a:gridCol w="1750979"/>
              </a:tblGrid>
              <a:tr h="38838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8838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Renovation of Existing C.E Building(Wall &amp; 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88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Sound System for Committee</a:t>
                      </a:r>
                      <a:r>
                        <a:rPr lang="en-US" baseline="0" dirty="0" smtClean="0"/>
                        <a:t> Room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88380">
                <a:tc>
                  <a:txBody>
                    <a:bodyPr/>
                    <a:lstStyle/>
                    <a:p>
                      <a:r>
                        <a:rPr lang="en-US" dirty="0" smtClean="0"/>
                        <a:t>3. Purchase of Water Cooler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88380">
                <a:tc>
                  <a:txBody>
                    <a:bodyPr/>
                    <a:lstStyle/>
                    <a:p>
                      <a:r>
                        <a:rPr lang="en-US" dirty="0" smtClean="0"/>
                        <a:t>4. Purchase</a:t>
                      </a:r>
                      <a:r>
                        <a:rPr lang="en-US" baseline="0" dirty="0" smtClean="0"/>
                        <a:t> of 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2394122">
                <a:tc>
                  <a:txBody>
                    <a:bodyPr/>
                    <a:lstStyle/>
                    <a:p>
                      <a:r>
                        <a:rPr lang="en-US" dirty="0" smtClean="0"/>
                        <a:t>5. IT Equipment for Data Centre</a:t>
                      </a:r>
                    </a:p>
                    <a:p>
                      <a:r>
                        <a:rPr lang="en-US" baseline="0" dirty="0" smtClean="0"/>
                        <a:t>     - Workstation, Scanner, Internet facilities, Mini Ups</a:t>
                      </a:r>
                    </a:p>
                    <a:p>
                      <a:r>
                        <a:rPr lang="en-US" baseline="0" dirty="0" smtClean="0"/>
                        <a:t>     - Desktop Computer</a:t>
                      </a:r>
                    </a:p>
                    <a:p>
                      <a:r>
                        <a:rPr lang="en-US" baseline="0" dirty="0" smtClean="0"/>
                        <a:t>     - Photocopier</a:t>
                      </a:r>
                    </a:p>
                    <a:p>
                      <a:r>
                        <a:rPr lang="en-US" baseline="0" dirty="0" smtClean="0"/>
                        <a:t>     - Printer</a:t>
                      </a:r>
                    </a:p>
                    <a:p>
                      <a:r>
                        <a:rPr lang="en-US" baseline="0" dirty="0" smtClean="0"/>
                        <a:t>     - 3Kva online UPS</a:t>
                      </a:r>
                    </a:p>
                    <a:p>
                      <a:r>
                        <a:rPr lang="en-US" baseline="0" dirty="0" smtClean="0"/>
                        <a:t>     - Display unit for Video Conference Room</a:t>
                      </a:r>
                    </a:p>
                    <a:p>
                      <a:r>
                        <a:rPr lang="en-US" baseline="0" dirty="0" smtClean="0"/>
                        <a:t>     - Tables and chairs for Video Conference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Completed</a:t>
                      </a:r>
                      <a:endParaRPr lang="en-US" dirty="0"/>
                    </a:p>
                  </a:txBody>
                  <a:tcPr/>
                </a:tc>
              </a:tr>
              <a:tr h="38838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r>
                        <a:rPr lang="en-US" baseline="0" dirty="0" smtClean="0"/>
                        <a:t> DG set for power backup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152400"/>
            <a:ext cx="20574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EQUIPMENT FOR DATA CENTRE</a:t>
            </a:r>
          </a:p>
          <a:p>
            <a:pPr algn="ctr"/>
            <a:r>
              <a:rPr lang="en-US" dirty="0" smtClean="0"/>
              <a:t>-</a:t>
            </a:r>
          </a:p>
          <a:p>
            <a:pPr algn="ctr"/>
            <a:r>
              <a:rPr lang="en-US" sz="1400" dirty="0" smtClean="0"/>
              <a:t>Display Unit for Video Conference Room – 2 </a:t>
            </a:r>
            <a:r>
              <a:rPr lang="en-US" sz="1400" dirty="0" err="1" smtClean="0"/>
              <a:t>nos</a:t>
            </a:r>
            <a:endParaRPr lang="en-US" sz="1400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1,75,800</a:t>
            </a:r>
            <a:endParaRPr lang="en-US" dirty="0"/>
          </a:p>
        </p:txBody>
      </p:sp>
      <p:pic>
        <p:nvPicPr>
          <p:cNvPr id="10243" name="Picture 3" descr="F:\PHoto COllection\NHP Goods photo\IMG_5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81000"/>
            <a:ext cx="4314825" cy="287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F:\PHoto COllection\NHP Goods photo\IMG_5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599045"/>
            <a:ext cx="4314825" cy="287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55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2400"/>
            <a:ext cx="19812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EQUIPMENT FOR DATA CENTRE</a:t>
            </a:r>
          </a:p>
          <a:p>
            <a:pPr algn="ctr"/>
            <a:r>
              <a:rPr lang="en-US" dirty="0" smtClean="0"/>
              <a:t>-</a:t>
            </a:r>
          </a:p>
          <a:p>
            <a:pPr algn="ctr"/>
            <a:r>
              <a:rPr lang="en-US" sz="1400" dirty="0" smtClean="0"/>
              <a:t>Video Conference Room </a:t>
            </a:r>
          </a:p>
          <a:p>
            <a:r>
              <a:rPr lang="en-US" sz="1400" dirty="0" smtClean="0"/>
              <a:t>Tables (5nos)</a:t>
            </a:r>
          </a:p>
          <a:p>
            <a:r>
              <a:rPr lang="en-US" sz="1400" dirty="0" err="1" smtClean="0"/>
              <a:t>Compt.Table</a:t>
            </a:r>
            <a:r>
              <a:rPr lang="en-US" sz="1400" dirty="0" smtClean="0"/>
              <a:t> (1no)</a:t>
            </a:r>
          </a:p>
          <a:p>
            <a:r>
              <a:rPr lang="en-US" sz="1400" dirty="0" smtClean="0"/>
              <a:t>Chairs (9nos)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1,67,090</a:t>
            </a:r>
            <a:endParaRPr lang="en-US" dirty="0"/>
          </a:p>
        </p:txBody>
      </p:sp>
      <p:pic>
        <p:nvPicPr>
          <p:cNvPr id="11266" name="Picture 2" descr="F:\PHoto COllection\NHP Goods photo\IMG_5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1"/>
            <a:ext cx="6400800" cy="426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72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2400"/>
            <a:ext cx="19812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DG SET FOR POWER BACKUP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100kVA – 1 </a:t>
            </a:r>
            <a:r>
              <a:rPr lang="en-US" sz="1400" dirty="0" smtClean="0"/>
              <a:t>no</a:t>
            </a:r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</a:t>
            </a:r>
            <a:r>
              <a:rPr lang="en-US" dirty="0" smtClean="0"/>
              <a:t>11,97,700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400" dirty="0"/>
              <a:t>5kVA – 3 </a:t>
            </a:r>
            <a:r>
              <a:rPr lang="en-US" sz="1400" dirty="0" smtClean="0"/>
              <a:t>no</a:t>
            </a:r>
            <a:endParaRPr lang="en-US" dirty="0"/>
          </a:p>
          <a:p>
            <a:pPr algn="ctr"/>
            <a:r>
              <a:rPr lang="en-US" dirty="0"/>
              <a:t>Amount</a:t>
            </a:r>
          </a:p>
          <a:p>
            <a:pPr algn="ctr"/>
            <a:r>
              <a:rPr lang="en-US" dirty="0" err="1"/>
              <a:t>Rs</a:t>
            </a:r>
            <a:r>
              <a:rPr lang="en-US" dirty="0"/>
              <a:t> 7,73,844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F:\PHoto COllection\NHP Goods photo\IMG_59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5"/>
          <a:stretch/>
        </p:blipFill>
        <p:spPr bwMode="auto">
          <a:xfrm>
            <a:off x="544550" y="855335"/>
            <a:ext cx="5932449" cy="287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F:\PHoto COllection\NHP Goods photo\b75725bc-2ccc-43a5-bd19-7a9115b84c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44" b="30703"/>
          <a:stretch/>
        </p:blipFill>
        <p:spPr bwMode="auto">
          <a:xfrm>
            <a:off x="544550" y="4048160"/>
            <a:ext cx="1689112" cy="19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F:\PHoto COllection\NHP Goods photo\From Lunglei\WhatsApp Image 2019-09-02 at 1.49.35 PM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30897" r="12107" b="26764"/>
          <a:stretch/>
        </p:blipFill>
        <p:spPr bwMode="auto">
          <a:xfrm>
            <a:off x="2573613" y="4048160"/>
            <a:ext cx="1874322" cy="19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F:\PHoto COllection\NHP Goods photo\Champhai\WhatsApp Image 2019-09-03 at 12.09.03 PM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2"/>
          <a:stretch/>
        </p:blipFill>
        <p:spPr bwMode="auto">
          <a:xfrm>
            <a:off x="4648199" y="4295781"/>
            <a:ext cx="1905001" cy="142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6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438400"/>
            <a:ext cx="1981200" cy="1828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RENOVATION OF EXISTING CE BUILDING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Wall &amp; AC-4nos.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smtClean="0"/>
              <a:t>Rs5,90,824</a:t>
            </a:r>
            <a:endParaRPr lang="en-US" dirty="0"/>
          </a:p>
        </p:txBody>
      </p:sp>
      <p:pic>
        <p:nvPicPr>
          <p:cNvPr id="1030" name="Picture 6" descr="F:\PHoto COllection\NHP Goods photo\IMG_59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b="23049"/>
          <a:stretch/>
        </p:blipFill>
        <p:spPr bwMode="auto">
          <a:xfrm>
            <a:off x="4107059" y="1219200"/>
            <a:ext cx="2598541" cy="113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Photo COllection\Committee Room &amp; CE Room\IMG_6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5522"/>
            <a:ext cx="3757318" cy="250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Photo COllection\Committee Room &amp; CE Room\IMG_6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757318" cy="250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Photo COllection\Committee Room &amp; CE Room\IMG_60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0" t="33865" r="22820" b="57175"/>
          <a:stretch/>
        </p:blipFill>
        <p:spPr bwMode="auto">
          <a:xfrm>
            <a:off x="4122238" y="4343400"/>
            <a:ext cx="2598542" cy="103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2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438400"/>
            <a:ext cx="1981200" cy="1828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SOUND SYSTEM FOR COMMITTEE ROOM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4,45,204</a:t>
            </a:r>
            <a:endParaRPr lang="en-US" dirty="0"/>
          </a:p>
        </p:txBody>
      </p:sp>
      <p:pic>
        <p:nvPicPr>
          <p:cNvPr id="2050" name="Picture 2" descr="F:\PHoto COllection\NHP Goods photo\IMG_59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13187" r="431" b="9499"/>
          <a:stretch/>
        </p:blipFill>
        <p:spPr bwMode="auto">
          <a:xfrm>
            <a:off x="304800" y="3200400"/>
            <a:ext cx="635391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F:\PHoto COllection\NHP Goods photo\IMG_60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b="15458"/>
          <a:stretch/>
        </p:blipFill>
        <p:spPr bwMode="auto">
          <a:xfrm>
            <a:off x="304800" y="351965"/>
            <a:ext cx="6353910" cy="269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09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438400"/>
            <a:ext cx="1981200" cy="1828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WATER COOLER</a:t>
            </a:r>
          </a:p>
          <a:p>
            <a:pPr algn="ctr"/>
            <a:r>
              <a:rPr lang="en-US" dirty="0" smtClean="0"/>
              <a:t>(3 </a:t>
            </a:r>
            <a:r>
              <a:rPr lang="en-US" dirty="0" err="1" smtClean="0"/>
              <a:t>Nos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1,43,400</a:t>
            </a:r>
            <a:endParaRPr lang="en-US" dirty="0"/>
          </a:p>
        </p:txBody>
      </p:sp>
      <p:pic>
        <p:nvPicPr>
          <p:cNvPr id="3074" name="Picture 2" descr="F:\PHoto COllection\NHP Goods photo\IMG_59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r="35141"/>
          <a:stretch/>
        </p:blipFill>
        <p:spPr bwMode="auto">
          <a:xfrm>
            <a:off x="228600" y="1295399"/>
            <a:ext cx="1930400" cy="421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F:\PHoto COllection\NHP Goods photo\IMG_60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6467" r="32162" b="5881"/>
          <a:stretch/>
        </p:blipFill>
        <p:spPr bwMode="auto">
          <a:xfrm>
            <a:off x="4649082" y="1295398"/>
            <a:ext cx="2132718" cy="421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F:\PHoto COllection\NHP Goods photo\IMG_60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5491" r="31254" b="4905"/>
          <a:stretch/>
        </p:blipFill>
        <p:spPr bwMode="auto">
          <a:xfrm>
            <a:off x="2286000" y="1295398"/>
            <a:ext cx="2214602" cy="421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32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2400"/>
            <a:ext cx="19812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AIR CONDITIONER</a:t>
            </a:r>
          </a:p>
          <a:p>
            <a:pPr algn="ctr"/>
            <a:r>
              <a:rPr lang="en-US" dirty="0" smtClean="0"/>
              <a:t>(8 </a:t>
            </a:r>
            <a:r>
              <a:rPr lang="en-US" dirty="0" err="1" smtClean="0"/>
              <a:t>Nos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5,43,820</a:t>
            </a:r>
            <a:endParaRPr lang="en-US" dirty="0"/>
          </a:p>
        </p:txBody>
      </p:sp>
      <p:pic>
        <p:nvPicPr>
          <p:cNvPr id="5122" name="Picture 2" descr="F:\PHoto COllection\NHP Goods photo\IMG_59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17399" r="35938" b="53123"/>
          <a:stretch/>
        </p:blipFill>
        <p:spPr bwMode="auto">
          <a:xfrm>
            <a:off x="762000" y="304800"/>
            <a:ext cx="5384800" cy="191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PHoto COllection\NHP Goods photo\IMG_60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6272" r="10547" b="56442"/>
          <a:stretch/>
        </p:blipFill>
        <p:spPr bwMode="auto">
          <a:xfrm>
            <a:off x="762000" y="2438400"/>
            <a:ext cx="5384800" cy="194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F:\PHoto COllection\NHP Goods photo\IMG_605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12128" r="12239" b="46291"/>
          <a:stretch/>
        </p:blipFill>
        <p:spPr bwMode="auto">
          <a:xfrm>
            <a:off x="762000" y="4584700"/>
            <a:ext cx="5384800" cy="201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05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2400"/>
            <a:ext cx="19812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EQUIPMENT FOR DATA CENTRE</a:t>
            </a:r>
          </a:p>
          <a:p>
            <a:pPr algn="ctr"/>
            <a:r>
              <a:rPr lang="en-US" dirty="0" smtClean="0"/>
              <a:t>-</a:t>
            </a:r>
          </a:p>
          <a:p>
            <a:r>
              <a:rPr lang="en-US" sz="1200" b="1" dirty="0" smtClean="0"/>
              <a:t>Workstation -1</a:t>
            </a:r>
          </a:p>
          <a:p>
            <a:r>
              <a:rPr lang="en-US" sz="1200" b="1" dirty="0" smtClean="0"/>
              <a:t>Scanner – 1</a:t>
            </a:r>
          </a:p>
          <a:p>
            <a:r>
              <a:rPr lang="en-US" sz="1200" b="1" dirty="0" smtClean="0"/>
              <a:t>Internet Facilities -1</a:t>
            </a:r>
          </a:p>
          <a:p>
            <a:r>
              <a:rPr lang="en-US" sz="1200" b="1" dirty="0" smtClean="0"/>
              <a:t>Mini UPS – 20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4,09,400</a:t>
            </a:r>
            <a:endParaRPr lang="en-US" dirty="0"/>
          </a:p>
        </p:txBody>
      </p:sp>
      <p:pic>
        <p:nvPicPr>
          <p:cNvPr id="5122" name="Picture 2" descr="F:\PHoto COllection\NHP Goods photo\IMG_59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13715"/>
          <a:stretch/>
        </p:blipFill>
        <p:spPr bwMode="auto">
          <a:xfrm>
            <a:off x="276045" y="723259"/>
            <a:ext cx="3076755" cy="270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PHoto COllection\NHP Goods photo\IMG_59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r="6927"/>
          <a:stretch/>
        </p:blipFill>
        <p:spPr bwMode="auto">
          <a:xfrm>
            <a:off x="3505200" y="711991"/>
            <a:ext cx="3226279" cy="2717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F:\PHoto COllection\NHP Goods photo\IMG_59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644"/>
          <a:stretch/>
        </p:blipFill>
        <p:spPr bwMode="auto">
          <a:xfrm>
            <a:off x="276046" y="3810000"/>
            <a:ext cx="3076754" cy="2296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F:\PHoto COllection\NHP Goods photo\IMG_59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" r="4531"/>
          <a:stretch/>
        </p:blipFill>
        <p:spPr bwMode="auto">
          <a:xfrm>
            <a:off x="3505199" y="3810000"/>
            <a:ext cx="3226279" cy="229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43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2400"/>
            <a:ext cx="19812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EQUIPMENT FOR DATA CENTRE</a:t>
            </a:r>
          </a:p>
          <a:p>
            <a:pPr algn="ctr"/>
            <a:r>
              <a:rPr lang="en-US" dirty="0" smtClean="0"/>
              <a:t>-</a:t>
            </a:r>
          </a:p>
          <a:p>
            <a:pPr algn="ctr"/>
            <a:r>
              <a:rPr lang="en-US" sz="1200" b="1" dirty="0" smtClean="0"/>
              <a:t>Desktop Computer – </a:t>
            </a:r>
            <a:r>
              <a:rPr lang="en-US" sz="1200" b="1" dirty="0" smtClean="0"/>
              <a:t>13nos</a:t>
            </a:r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</a:t>
            </a:r>
            <a:r>
              <a:rPr lang="en-US" dirty="0" smtClean="0"/>
              <a:t>6,77,000</a:t>
            </a:r>
          </a:p>
          <a:p>
            <a:pPr algn="ctr"/>
            <a:endParaRPr lang="en-US" dirty="0"/>
          </a:p>
          <a:p>
            <a:r>
              <a:rPr lang="en-US" sz="1200" b="1" dirty="0"/>
              <a:t>Laser Printer – 9nos</a:t>
            </a:r>
          </a:p>
          <a:p>
            <a:r>
              <a:rPr lang="en-US" sz="1200" b="1" dirty="0"/>
              <a:t>Color Printer - 9nos</a:t>
            </a:r>
          </a:p>
          <a:p>
            <a:r>
              <a:rPr lang="en-US" sz="1400" b="1" dirty="0"/>
              <a:t>Total – </a:t>
            </a:r>
            <a:r>
              <a:rPr lang="en-US" sz="1400" b="1" dirty="0" smtClean="0"/>
              <a:t>18nos</a:t>
            </a:r>
            <a:endParaRPr lang="en-US" dirty="0"/>
          </a:p>
          <a:p>
            <a:pPr algn="ctr"/>
            <a:r>
              <a:rPr lang="en-US" dirty="0"/>
              <a:t>Amount</a:t>
            </a:r>
          </a:p>
          <a:p>
            <a:pPr algn="ctr"/>
            <a:r>
              <a:rPr lang="en-US" dirty="0" err="1"/>
              <a:t>Rs</a:t>
            </a:r>
            <a:r>
              <a:rPr lang="en-US" dirty="0"/>
              <a:t> 2,07,000</a:t>
            </a:r>
          </a:p>
          <a:p>
            <a:pPr algn="ctr"/>
            <a:endParaRPr lang="en-US" dirty="0"/>
          </a:p>
        </p:txBody>
      </p:sp>
      <p:pic>
        <p:nvPicPr>
          <p:cNvPr id="6146" name="Picture 2" descr="F:\PHoto COllection\NHP Goods photo\IMG_5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399"/>
            <a:ext cx="1989708" cy="132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F:\PHoto COllection\NHP Goods photo\IMG_6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989708" cy="132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F:\PHoto COllection\NHP Goods photo\IMG_60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/>
          <a:stretch/>
        </p:blipFill>
        <p:spPr bwMode="auto">
          <a:xfrm>
            <a:off x="2590800" y="406399"/>
            <a:ext cx="1842626" cy="132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Photo COllection\NHP Goods photo\Aizawl\WhatsApp Image 2019-08-29 at 4.43.08 P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23" y="379184"/>
            <a:ext cx="1805777" cy="135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F:\Photo COllection\NHP Goods photo\Kolasib\WhatsApp Image 2019-09-03 at 12.41.23 PM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1769492" cy="132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F:\Photo COllection\NHP Goods photo\Kolasib\WhatsApp Image 2019-09-03 at 12.41.24 PM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60" y="2012043"/>
            <a:ext cx="1805777" cy="135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F:\PHoto COllection\NHP Goods photo\IMG_59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80" y="3581400"/>
            <a:ext cx="1981200" cy="132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F:\PHoto COllection\NHP Goods photo\Aizawl\WhatsApp Image 2019-09-03 at 12.44.31 PM (1)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25"/>
          <a:stretch/>
        </p:blipFill>
        <p:spPr bwMode="auto">
          <a:xfrm>
            <a:off x="327197" y="3505200"/>
            <a:ext cx="1828800" cy="1774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F:\PHoto COllection\NHP Goods photo\Aizawl\WhatsApp Image 2019-09-03 at 12.44.49 PM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24039" r="9487" b="17692"/>
          <a:stretch/>
        </p:blipFill>
        <p:spPr bwMode="auto">
          <a:xfrm>
            <a:off x="2803185" y="3505200"/>
            <a:ext cx="1616415" cy="1774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6" descr="F:\PHoto COllection\NHP Goods photo\Kolasib\WhatsApp Image 2019-09-03 at 12.41.25 PM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80" y="5105400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3" descr="F:\PHoto COllection\NHP Goods photo\IMG_597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" y="5410200"/>
            <a:ext cx="1796861" cy="1198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2" descr="F:\PHoto COllection\NHP Goods photo\IMG_597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63" y="5486400"/>
            <a:ext cx="1632920" cy="1089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27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2400"/>
            <a:ext cx="19812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EQUIPMENT FOR DATA CENTRE</a:t>
            </a:r>
          </a:p>
          <a:p>
            <a:pPr algn="ctr"/>
            <a:r>
              <a:rPr lang="en-US" dirty="0" smtClean="0"/>
              <a:t>-</a:t>
            </a:r>
          </a:p>
          <a:p>
            <a:pPr algn="ctr"/>
            <a:r>
              <a:rPr lang="en-US" sz="1200" b="1" dirty="0" smtClean="0"/>
              <a:t>Photocopier</a:t>
            </a:r>
          </a:p>
          <a:p>
            <a:r>
              <a:rPr lang="en-US" sz="1100" b="1" dirty="0" smtClean="0"/>
              <a:t>Color – 5nos</a:t>
            </a:r>
          </a:p>
          <a:p>
            <a:r>
              <a:rPr lang="en-US" sz="1100" b="1" dirty="0" smtClean="0"/>
              <a:t>Black &amp; White – 2nos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1,334,500</a:t>
            </a:r>
            <a:endParaRPr lang="en-US" dirty="0"/>
          </a:p>
        </p:txBody>
      </p:sp>
      <p:pic>
        <p:nvPicPr>
          <p:cNvPr id="7170" name="Picture 2" descr="F:\PHoto COllection\NHP Goods photo\IMG_59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4" r="24714"/>
          <a:stretch/>
        </p:blipFill>
        <p:spPr bwMode="auto">
          <a:xfrm>
            <a:off x="381000" y="457200"/>
            <a:ext cx="1937663" cy="2945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F:\PHoto COllection\NHP Goods photo\IMG_59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31884" r="27140" b="12804"/>
          <a:stretch/>
        </p:blipFill>
        <p:spPr bwMode="auto">
          <a:xfrm>
            <a:off x="4853952" y="3641978"/>
            <a:ext cx="1546848" cy="121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PHoto COllection\NHP Goods photo\Aizawl\WhatsApp Image 2019-09-03 at 12.44.30 PM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25957" r="10842"/>
          <a:stretch/>
        </p:blipFill>
        <p:spPr bwMode="auto">
          <a:xfrm>
            <a:off x="381000" y="3680078"/>
            <a:ext cx="1937663" cy="2597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PHoto COllection\NHP Goods photo\From Lunglei\WhatsApp Image 2019-09-02 at 1.49.31 PM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22008" r="3117" b="17197"/>
          <a:stretch/>
        </p:blipFill>
        <p:spPr bwMode="auto">
          <a:xfrm>
            <a:off x="2514600" y="457200"/>
            <a:ext cx="1952814" cy="292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PHoto COllection\NHP Goods photo\IMG_593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t="5279" r="28255" b="5301"/>
          <a:stretch/>
        </p:blipFill>
        <p:spPr bwMode="auto">
          <a:xfrm>
            <a:off x="2514600" y="3680078"/>
            <a:ext cx="1953873" cy="2593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F:\PHoto COllection\NHP Goods photo\WhatsApp Image 2019-09-03 at 3.00.29 PM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r="30489" b="3473"/>
          <a:stretch/>
        </p:blipFill>
        <p:spPr bwMode="auto">
          <a:xfrm>
            <a:off x="4853953" y="4976896"/>
            <a:ext cx="1546847" cy="1290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F:\PHoto COllection\NHP Goods photo\Kolasib\WhatsApp Image 2019-08-30 at 1.35.50 PM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9454" r="19062" b="40205"/>
          <a:stretch/>
        </p:blipFill>
        <p:spPr bwMode="auto">
          <a:xfrm>
            <a:off x="4648200" y="457200"/>
            <a:ext cx="1998130" cy="292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77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2400"/>
            <a:ext cx="1981200" cy="655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IT EQUIPMENT FOR DATA CENTRE</a:t>
            </a:r>
          </a:p>
          <a:p>
            <a:pPr algn="ctr"/>
            <a:r>
              <a:rPr lang="en-US" dirty="0" smtClean="0"/>
              <a:t>-</a:t>
            </a:r>
          </a:p>
          <a:p>
            <a:pPr algn="ctr"/>
            <a:r>
              <a:rPr lang="en-US" sz="1400" b="1" dirty="0" smtClean="0"/>
              <a:t>3Kva online UPS – 4nos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Amount</a:t>
            </a:r>
          </a:p>
          <a:p>
            <a:pPr algn="ctr"/>
            <a:r>
              <a:rPr lang="en-US" dirty="0" err="1" smtClean="0"/>
              <a:t>Rs</a:t>
            </a:r>
            <a:r>
              <a:rPr lang="en-US" dirty="0" smtClean="0"/>
              <a:t> 5,30,328</a:t>
            </a:r>
            <a:endParaRPr lang="en-US" dirty="0"/>
          </a:p>
        </p:txBody>
      </p:sp>
      <p:pic>
        <p:nvPicPr>
          <p:cNvPr id="9218" name="Picture 2" descr="F:\PHoto COllection\NHP Goods photo\095f2850-028f-42de-b8b8-f7df04c1ddf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59" r="9617" b="45690"/>
          <a:stretch/>
        </p:blipFill>
        <p:spPr bwMode="auto">
          <a:xfrm>
            <a:off x="457200" y="526211"/>
            <a:ext cx="2886076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F:\PHoto COllection\NHP Goods photo\6da42d58-54b6-46f9-9e29-8a21af179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0262"/>
            <a:ext cx="1443038" cy="1924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F:\PHoto COllection\NHP Goods photo\b7e609fe-db1c-4a4b-aa33-268cbd8a8e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7112" b="12296"/>
          <a:stretch/>
        </p:blipFill>
        <p:spPr bwMode="auto">
          <a:xfrm>
            <a:off x="3733800" y="526211"/>
            <a:ext cx="2619569" cy="1924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PHoto COllection\NHP Goods photo\From Lunglei\WhatsApp Image 2019-09-02 at 1.49.33 PM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1" b="15455"/>
          <a:stretch/>
        </p:blipFill>
        <p:spPr bwMode="auto">
          <a:xfrm>
            <a:off x="457200" y="4724400"/>
            <a:ext cx="3116782" cy="168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F:\PHoto COllection\NHP Goods photo\Aizawl\WhatsApp Image 2019-09-03 at 12.44.31 PM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26" t="14135" r="1026" b="19904"/>
          <a:stretch/>
        </p:blipFill>
        <p:spPr bwMode="auto">
          <a:xfrm>
            <a:off x="3721888" y="3787922"/>
            <a:ext cx="2983712" cy="26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50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249</TotalTime>
  <Words>278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GOODS PURCHASED UNDER NHP DURING FY2018-2019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NHP GOODS PURCHASE DURING FY 2018-2019</dc:title>
  <dc:creator>rba</dc:creator>
  <cp:lastModifiedBy>Windows User</cp:lastModifiedBy>
  <cp:revision>47</cp:revision>
  <dcterms:created xsi:type="dcterms:W3CDTF">2006-08-16T00:00:00Z</dcterms:created>
  <dcterms:modified xsi:type="dcterms:W3CDTF">2019-09-04T07:24:47Z</dcterms:modified>
</cp:coreProperties>
</file>